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04" r:id="rId1"/>
    <p:sldMasterId id="2147483705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216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810" y="7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presProps" Target="presProps.xml"  /><Relationship Id="rId5" Type="http://schemas.openxmlformats.org/officeDocument/2006/relationships/slide" Target="slides/slide2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7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4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579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2022-03-16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4-ever.co.kr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3.jpe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2.jpeg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5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6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7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1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4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2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4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www.idskin.co.kr/" TargetMode="External" /><Relationship Id="rId3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://www.toxnfill3.com/" TargetMode="External" /><Relationship Id="rId3" Type="http://schemas.openxmlformats.org/officeDocument/2006/relationships/image" Target="../media/image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76000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</a:t>
            </a:r>
            <a:r>
              <a:rPr lang="ko-KR" altLang="en-US" sz="2400" b="1">
                <a:solidFill>
                  <a:srgbClr val="e9b7b5"/>
                </a:solidFill>
              </a:rPr>
              <a:t>기획안</a:t>
            </a:r>
            <a:endParaRPr lang="ko-KR" altLang="en-US" sz="2400" b="1">
              <a:solidFill>
                <a:srgbClr val="e9b7b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95" y="5097534"/>
            <a:ext cx="3620010" cy="145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</a:t>
            </a:r>
            <a:endParaRPr lang="ko-KR" altLang="en-US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  <a:endParaRPr lang="ko-KR" altLang="en-US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  <a:endParaRPr lang="en-US" altLang="ko-KR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57162" y="4609258"/>
            <a:ext cx="4163852" cy="4532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b="1">
                <a:solidFill>
                  <a:srgbClr val="404040"/>
                </a:solidFill>
              </a:rPr>
              <a:t>팀명 </a:t>
            </a:r>
            <a:r>
              <a:rPr lang="en-US" altLang="ko-KR" sz="2400" b="1">
                <a:solidFill>
                  <a:srgbClr val="404040"/>
                </a:solidFill>
              </a:rPr>
              <a:t>:</a:t>
            </a:r>
            <a:r>
              <a:rPr lang="ko-KR" altLang="en-US" sz="2400" b="1">
                <a:solidFill>
                  <a:srgbClr val="404040"/>
                </a:solidFill>
              </a:rPr>
              <a:t> 너의 마음을 </a:t>
            </a:r>
            <a:r>
              <a:rPr lang="en-US" altLang="ko-KR" sz="2400" b="1">
                <a:solidFill>
                  <a:srgbClr val="404040"/>
                </a:solidFill>
              </a:rPr>
              <a:t>JAVA</a:t>
            </a:r>
            <a:r>
              <a:rPr lang="ko-KR" altLang="en-US" sz="2400" b="1">
                <a:solidFill>
                  <a:srgbClr val="404040"/>
                </a:solidFill>
              </a:rPr>
              <a:t>볼게</a:t>
            </a:r>
            <a:endParaRPr lang="ko-KR" altLang="en-US" sz="2400" b="1">
              <a:solidFill>
                <a:srgbClr val="404040"/>
              </a:solidFill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27096" y="2001057"/>
            <a:ext cx="2737808" cy="1199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포에버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https://4-ever.co.kr/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34572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313922" y="2539604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15912" y="3056676"/>
            <a:ext cx="3882642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사용되는 기구의 소개와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효과가 잘 명시되어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330251" y="37148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29308" y="4533252"/>
            <a:ext cx="3854064" cy="5913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소개페이지에 회사소개와 관련없는 이벤트 내용이 포함되어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</a:p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43751" y="419633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탑바가 알아보기 쉽게 정렬되어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075" y="1976337"/>
            <a:ext cx="5495924" cy="72804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75" y="2872415"/>
            <a:ext cx="5238749" cy="173888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315074" y="4992052"/>
            <a:ext cx="3600450" cy="59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시술에 대한 이미지가 어떠한 시술인지 판단하기 어렵다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차별화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rot="16200000" flipH="1">
            <a:off x="5460656" y="2974210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0800000">
            <a:off x="2198181" y="3401681"/>
            <a:ext cx="372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rot="10800000">
            <a:off x="5920648" y="3400316"/>
            <a:ext cx="4257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rot="16200000" flipH="1">
            <a:off x="1741604" y="3853788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rot="16200000" flipH="1">
            <a:off x="5458200" y="3811591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rot="16200000" flipH="1">
            <a:off x="9717613" y="3882055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221123" y="5218821"/>
            <a:ext cx="1464005" cy="45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 타입</a:t>
            </a:r>
            <a:endParaRPr lang="ko-KR" altLang="en-US" b="1"/>
          </a:p>
        </p:txBody>
      </p:sp>
      <p:sp>
        <p:nvSpPr>
          <p:cNvPr id="78" name="TextBox 77"/>
          <p:cNvSpPr txBox="1"/>
          <p:nvPr/>
        </p:nvSpPr>
        <p:spPr>
          <a:xfrm>
            <a:off x="9154916" y="5247395"/>
            <a:ext cx="2053590" cy="4531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관리법을 제공</a:t>
            </a:r>
            <a:endParaRPr lang="ko-KR" altLang="en-US" b="1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4387" y="4354111"/>
            <a:ext cx="789656" cy="789656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4904" y="4387401"/>
            <a:ext cx="764047" cy="76404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7543" y="4338751"/>
            <a:ext cx="779418" cy="77941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527828" y="5237161"/>
            <a:ext cx="1520170" cy="44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 정의</a:t>
            </a:r>
            <a:endParaRPr kumimoji="0" lang="ko-KR" altLang="en-US" sz="2400" b="1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02037" y="1888755"/>
            <a:ext cx="3260183" cy="548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000" b="1">
                <a:solidFill>
                  <a:srgbClr val="e9b7b5"/>
                </a:solidFill>
              </a:rPr>
              <a:t>The Care</a:t>
            </a:r>
            <a:endParaRPr lang="ko-KR" altLang="en-US" sz="3000"/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5"/>
          <a:srcRect r="58650"/>
          <a:stretch>
            <a:fillRect/>
          </a:stretch>
        </p:blipFill>
        <p:spPr>
          <a:xfrm>
            <a:off x="5527021" y="934132"/>
            <a:ext cx="845510" cy="94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10740" y="941069"/>
            <a:ext cx="7970519" cy="497586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사이트맵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29518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메인화면 레이아웃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3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124575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1" name="부제목 2"/>
          <p:cNvSpPr>
            <a:spLocks noGrp="1"/>
          </p:cNvSpPr>
          <p:nvPr/>
        </p:nvSpPr>
        <p:spPr>
          <a:xfrm>
            <a:off x="2305049" y="1625954"/>
            <a:ext cx="190039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검색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돋보기 호버시 검색어 입력하는 창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대메뉴 호버시 하위메뉴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 배너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DOCTORS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이미지 클릭시 의료진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BEFORE &amp;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AFTER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전후사진 페이지로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화살표 클릭시 이미지 전환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EVENT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해당 이벤트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5526" y="1370538"/>
            <a:ext cx="1604440" cy="66256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6567" y="2219807"/>
            <a:ext cx="2500369" cy="401754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0676" y="2181531"/>
            <a:ext cx="2279567" cy="414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스토리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배너이미지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배경 영상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의료진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클릭시 팝업창으로 의료진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007" y="2344637"/>
            <a:ext cx="1925151" cy="3865704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2817" y="2520163"/>
            <a:ext cx="1658041" cy="365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오시는 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8013" y="2193729"/>
            <a:ext cx="2602857" cy="405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진행도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답변을 클릭 후 다음 질문으로 넘어갈 때마다 진행도 퍼센트가 늘어남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267" y="2170955"/>
            <a:ext cx="4898219" cy="4232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안내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메뉴 클릭시 하위 메뉴 시술 표시 및 선택된 메뉴 글씨 색 변환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하위메뉴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호버시 배경색 변환 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04" y="2320289"/>
            <a:ext cx="4777739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전후사진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 사진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박스 호버시 선명한 이미지 표시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617" y="2304742"/>
            <a:ext cx="2675436" cy="3846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바로예약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추가 버튼 클릭시 시술 안내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선택한 시술 표시 및 삭제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선택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5170" y="2048149"/>
            <a:ext cx="2780828" cy="427143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379" y="1992009"/>
            <a:ext cx="2843244" cy="434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582027"/>
            <a:ext cx="10885496" cy="75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i="1">
                <a:solidFill>
                  <a:srgbClr val="FF9999"/>
                </a:solidFill>
              </a:rPr>
              <a:t>목차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4" y="1718362"/>
            <a:ext cx="10467973" cy="4603173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팀원별 주요 역할</a:t>
            </a:r>
            <a:endParaRPr kumimoji="0" lang="en-US" altLang="ko-KR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CARE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기획의도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타겟층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벤치마킹 사이트 분석 및 비교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차별화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사이트맵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 레이아웃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주요 메뉴별 서브페이지 구성 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모든 메뉴별 소개 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구성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및 설명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예약확인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부분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전체 예약취소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변경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415" y="2214942"/>
            <a:ext cx="4767413" cy="3936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00775" y="2283179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 본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클릭시 시술 상세페이지로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호버시 버튼 색상 변경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578" y="1948736"/>
            <a:ext cx="4222836" cy="443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공지사항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098" y="2047608"/>
            <a:ext cx="5119536" cy="415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글 클릭시 이벤트 상세설명에 관한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982BF-2BCE-473C-A436-D30E14CB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09" y="1828068"/>
            <a:ext cx="3886833" cy="4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로그인화면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비밀번호찾기 화면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입력 후 로그인 버튼 클릭시 메인페이지로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회원가입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찾기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찾기 기능 구현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290" y="2197130"/>
            <a:ext cx="4825938" cy="4188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내 문의 버튼 클릭 시 자신이 문의 했던 내용들을 한 눈에 볼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회원정보변경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밑에 시술예약 내역이 없어지고 회원 수정이 가능할 수 있는 페이지로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Point, Cupon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포인트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쿠폰 내역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2394425"/>
            <a:ext cx="2670625" cy="274167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1794" y="2301240"/>
            <a:ext cx="3034009" cy="4556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문의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문의하기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문의 작성페이지로 이동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문의내역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자신이 작성한 문의 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 확인 가능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355" y="1923514"/>
            <a:ext cx="5112368" cy="4339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163769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관리는 무엇인지 왜 받아야하는 것인지의 대해 알려주는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1097953" y="2002568"/>
            <a:ext cx="1867159" cy="353501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  <a:endParaRPr kumimoji="0" lang="ko-KR" altLang="en-US" sz="3818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91481" y="1769418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케어 라이프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827164" y="41733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오시는길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3173842" y="399273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피부과의 위치와 층별 내부를 소개하는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4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38221" y="222807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032860" y="3273429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테스트로 자신의 피부타입과 그에 맞는 간단한 관리법을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추천해주는 페이지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28309" y="2049964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775512" y="22473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궁금해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942936" y="325358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781575" y="34657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972094" y="423188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771353" y="445258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모어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3101201" y="4331116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유형마다 더 자세한 관리법이 소개 되어 있는 페이지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안내 </a:t>
            </a:r>
            <a:r>
              <a:rPr kumimoji="0" lang="en-US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82211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시술을 카테고리별로 나눠서 원하는 항목을 클릭시 그 항목에 관련된 시술과 가격이 나열 되어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49128" y="195032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케어원해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882487" y="17529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009032" y="500286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1175159" y="517948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2944693" y="511130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전 사진과 시술 후 사진을 비교하여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871396" y="518729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전후사진</a:t>
            </a: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7" name="직사각형 87"/>
          <p:cNvSpPr/>
          <p:nvPr/>
        </p:nvSpPr>
        <p:spPr>
          <a:xfrm>
            <a:off x="987261" y="393865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8" name="부제목 2"/>
          <p:cNvSpPr>
            <a:spLocks noGrp="1"/>
          </p:cNvSpPr>
          <p:nvPr/>
        </p:nvSpPr>
        <p:spPr>
          <a:xfrm>
            <a:off x="822929" y="415294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예약확인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  <a:endParaRPr kumimoji="0" lang="ko-KR" altLang="en-US" sz="1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9" name="부제목 2"/>
          <p:cNvSpPr>
            <a:spLocks noGrp="1"/>
          </p:cNvSpPr>
          <p:nvPr/>
        </p:nvSpPr>
        <p:spPr>
          <a:xfrm>
            <a:off x="2922922" y="4075662"/>
            <a:ext cx="8347184" cy="394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예약한 시술자명과 시술명 등 정보 확인 및 변경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취소가 가능한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팀원별 주요 역할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262" y="2446939"/>
            <a:ext cx="1878286" cy="1878286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56857" y="2467963"/>
            <a:ext cx="1878286" cy="1878286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539874" y="2489857"/>
            <a:ext cx="1878286" cy="1878286"/>
          </a:xfrm>
          <a:prstGeom prst="rect">
            <a:avLst/>
          </a:prstGeom>
        </p:spPr>
      </p:pic>
      <p:sp>
        <p:nvSpPr>
          <p:cNvPr id="80" name="직사각형 6"/>
          <p:cNvSpPr/>
          <p:nvPr/>
        </p:nvSpPr>
        <p:spPr>
          <a:xfrm>
            <a:off x="1649910" y="4275685"/>
            <a:ext cx="2087251" cy="72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 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팀장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2" name="직사각형 6"/>
          <p:cNvSpPr/>
          <p:nvPr/>
        </p:nvSpPr>
        <p:spPr>
          <a:xfrm>
            <a:off x="5052374" y="4263860"/>
            <a:ext cx="2087251" cy="72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  <p:sp>
        <p:nvSpPr>
          <p:cNvPr id="83" name="직사각형 6"/>
          <p:cNvSpPr/>
          <p:nvPr/>
        </p:nvSpPr>
        <p:spPr>
          <a:xfrm>
            <a:off x="8446339" y="4295829"/>
            <a:ext cx="2087251" cy="72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웹디자인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039748" y="3003960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94927" y="31586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64461" y="302382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고객들에게 알리고자 하는 사항들을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36947" y="18456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소통원해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884910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기록장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025884" y="491585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842113" y="511886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3041875" y="5050909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이벤트를 확인 할 수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직사각형 73"/>
          <p:cNvSpPr/>
          <p:nvPr/>
        </p:nvSpPr>
        <p:spPr>
          <a:xfrm>
            <a:off x="1030222" y="394693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1185402" y="4101658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2954936" y="396679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고객과 관리자와 문의할 수 있는 페이지  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7" name="부제목 2"/>
          <p:cNvSpPr>
            <a:spLocks noGrp="1"/>
          </p:cNvSpPr>
          <p:nvPr/>
        </p:nvSpPr>
        <p:spPr>
          <a:xfrm>
            <a:off x="875384" y="414283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18558" y="1736597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191321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1778353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자신의 정보를 확인하고 수정할 수 있으며 쿠폰과 적립금 확인이 가능한   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34886" y="271514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부제목 2"/>
          <p:cNvSpPr>
            <a:spLocks noGrp="1"/>
          </p:cNvSpPr>
          <p:nvPr/>
        </p:nvSpPr>
        <p:spPr>
          <a:xfrm>
            <a:off x="1277214" y="289176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9" name="부제목 2"/>
          <p:cNvSpPr>
            <a:spLocks noGrp="1"/>
          </p:cNvSpPr>
          <p:nvPr/>
        </p:nvSpPr>
        <p:spPr>
          <a:xfrm>
            <a:off x="2970548" y="2861680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회원이 되기위해 작성하는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51215" y="366885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부제목 2"/>
          <p:cNvSpPr>
            <a:spLocks noGrp="1"/>
          </p:cNvSpPr>
          <p:nvPr/>
        </p:nvSpPr>
        <p:spPr>
          <a:xfrm>
            <a:off x="903018" y="384547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부제목 2"/>
          <p:cNvSpPr>
            <a:spLocks noGrp="1"/>
          </p:cNvSpPr>
          <p:nvPr/>
        </p:nvSpPr>
        <p:spPr>
          <a:xfrm>
            <a:off x="2986876" y="381538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이용하기 위해 입력하는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64044" y="4600706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부제목 2"/>
          <p:cNvSpPr>
            <a:spLocks noGrp="1"/>
          </p:cNvSpPr>
          <p:nvPr/>
        </p:nvSpPr>
        <p:spPr>
          <a:xfrm>
            <a:off x="1337084" y="47676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3003204" y="476477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원하는 시술을 담겨있는 페이지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065512" y="1668430"/>
            <a:ext cx="10258211" cy="29350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&lt;manager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관리자 아이디가 저장되어 있음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manager(</a:t>
            </a:r>
            <a:endParaRPr kumimoji="0" lang="en-US" altLang="ko-KR" sz="24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managerId		char(10)	primary Key,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managerPw	char(10)		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관리자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1173951" y="4692252"/>
            <a:ext cx="10258211" cy="9860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아이디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kjb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		관리자 비밀번호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1234</a:t>
            </a: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458880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&lt;user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일반 사용자 아이디들을 저장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관리</a:t>
            </a: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user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uId		char(10)	not null	primary Key,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일반 사용자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uPw		char(15)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비밀번호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uName		char(15)	not null,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사용자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uJoomin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char(13)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주민등록번호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uBirth		datetime,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생년월일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uSolar		char(5),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양력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음력여부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uEmail		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이메일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uPhone		char(20),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휴대폰번호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uZipcode		char(10),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uAddress1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uAddress2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uSex		char(3),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성별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Coupon		char(10),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쿠폰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Point		int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포인트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	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&lt;tempcart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임시 장바구니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tempcart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&lt;surgery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모든 시술 정보 관리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surgery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ctgType		char(15),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카테고리 타입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		not null		primary key,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prdName	char(20)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이름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prdPrice		int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가격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prdMemo	char(100)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시술 설명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56781" y="1693341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&lt;cl_zipcodet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우편번호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cl_zipcodet(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zipcode	varchar(7)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sido		varchar(4)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gugun		varchar(13)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dong		varchar(43)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bunji		varchar(17)	not null,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seq		varchar(5)	not null	primary key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시술정보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rezNo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prdNo        char(10),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zesDate        datetime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&lt;rezInfo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 예약 정보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rezInfo (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rezNo		char(10)		primary key,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uId		char(10)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ordDate	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예약일시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ordCustomer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고객명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ordPhone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휴대폰번호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ordPay	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전체시술총액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ordBank		char(10), 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결제은행명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ordCardNo	char(16),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결제 카드번호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ordCardPass	char(10)					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결제카드비밀번호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23899" y="2048669"/>
            <a:ext cx="10744199" cy="2760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Care란 시술 관련 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다양한 정보를 제공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하고 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피부타입 진단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후 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관리법을 추천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받으며 그 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피부유형에 관한 자세한 내용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을 찾아 볼 수 있다. 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또한 </a:t>
            </a: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시술후기 커뮤니티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를 통해 시술에 관해 소통할 수 있고 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1" i="0" u="none" strike="noStrike" kern="1200" cap="none" spc="0" normalizeH="0" baseline="0">
                <a:solidFill>
                  <a:srgbClr val="ff8d8d"/>
                </a:solidFill>
                <a:latin typeface="1훈정글북 Regular"/>
                <a:ea typeface="1훈정글북 Regular"/>
              </a:rPr>
              <a:t>원하는 시술을 예약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할 수 웹사이트다.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370139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&lt;rezState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예약 현황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rezState (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rNo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예약현황 번호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rName	char(30)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이름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&lt;board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게시판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board (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idx		int		primary key,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no		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subject		char(50),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name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email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content		text,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ymd		char(30),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readcount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pwd		char(20),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masterid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replynum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step 		int</a:t>
            </a: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818" y="563906"/>
            <a:ext cx="9926796" cy="5735335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506312" y="2858899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21943" y="3549705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30002" y="5010693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530002" y="4293388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6524" y="2850951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기획회의 및 자료조사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49185" y="3544119"/>
            <a:ext cx="2783057" cy="242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로고디자인 및 스토리보드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4679319" y="4286613"/>
            <a:ext cx="3244070" cy="24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타사이트 분석 및 스토리보드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4659581" y="5010864"/>
            <a:ext cx="3244070" cy="24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메인페이지 </a:t>
            </a:r>
            <a:r>
              <a:rPr lang="en-US" altLang="ko-KR" sz="1000" b="1" i="1">
                <a:solidFill>
                  <a:srgbClr val="FF9999"/>
                </a:solidFill>
              </a:rPr>
              <a:t>html</a:t>
            </a:r>
            <a:r>
              <a:rPr lang="ko-KR" altLang="en-US" sz="1000" b="1" i="1">
                <a:solidFill>
                  <a:srgbClr val="FF9999"/>
                </a:solidFill>
              </a:rPr>
              <a:t> 제작 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9" name="그림 8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9986" y="561241"/>
            <a:ext cx="9926441" cy="5735517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2496180" y="3025662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491544" y="3863827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2510952" y="5563143"/>
            <a:ext cx="135204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72852" y="4737889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2741" y="3029696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3961734" y="3874320"/>
            <a:ext cx="3945108" cy="23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회원가입 및 로그인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3872869" y="4743813"/>
            <a:ext cx="3974320" cy="2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7" name="직사각형 55"/>
          <p:cNvSpPr/>
          <p:nvPr/>
        </p:nvSpPr>
        <p:spPr>
          <a:xfrm>
            <a:off x="2430731" y="5588713"/>
            <a:ext cx="1396220" cy="2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마이페이지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0" name="그림 89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8953" y="561241"/>
            <a:ext cx="9926441" cy="5735517"/>
          </a:xfrm>
          <a:prstGeom prst="rect">
            <a:avLst/>
          </a:prstGeom>
        </p:spPr>
      </p:pic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211399" y="2168060"/>
            <a:ext cx="269622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2503779" y="3030390"/>
            <a:ext cx="2703408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493244" y="3914373"/>
            <a:ext cx="2713784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3044901" y="3029696"/>
            <a:ext cx="2163641" cy="23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컨텐츠 회의 후 기획안 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85" name="직사각형 55"/>
          <p:cNvSpPr/>
          <p:nvPr/>
        </p:nvSpPr>
        <p:spPr>
          <a:xfrm>
            <a:off x="5198254" y="2170861"/>
            <a:ext cx="2706272" cy="2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교수님들께 피드백을 받은 후 위기의 대회의</a:t>
            </a:r>
          </a:p>
        </p:txBody>
      </p:sp>
      <p:sp>
        <p:nvSpPr>
          <p:cNvPr id="86" name="직사각형 55"/>
          <p:cNvSpPr/>
          <p:nvPr/>
        </p:nvSpPr>
        <p:spPr>
          <a:xfrm>
            <a:off x="5242088" y="6331313"/>
            <a:ext cx="3974320" cy="23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6572517" y="3020776"/>
            <a:ext cx="133470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55"/>
          <p:cNvSpPr/>
          <p:nvPr/>
        </p:nvSpPr>
        <p:spPr>
          <a:xfrm>
            <a:off x="6563190" y="3024319"/>
            <a:ext cx="1357230" cy="24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기획안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</a:p>
        </p:txBody>
      </p:sp>
      <p:sp>
        <p:nvSpPr>
          <p:cNvPr id="93" name="직사각형 55"/>
          <p:cNvSpPr/>
          <p:nvPr/>
        </p:nvSpPr>
        <p:spPr>
          <a:xfrm>
            <a:off x="2478542" y="3918384"/>
            <a:ext cx="2712936" cy="24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발표를 위한 기획안 점검 및 발표준비</a:t>
            </a:r>
          </a:p>
        </p:txBody>
      </p:sp>
      <p:sp>
        <p:nvSpPr>
          <p:cNvPr id="94" name="타원 93"/>
          <p:cNvSpPr/>
          <p:nvPr/>
        </p:nvSpPr>
        <p:spPr>
          <a:xfrm>
            <a:off x="5185771" y="3521995"/>
            <a:ext cx="400163" cy="36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55"/>
          <p:cNvSpPr/>
          <p:nvPr/>
        </p:nvSpPr>
        <p:spPr>
          <a:xfrm>
            <a:off x="5220443" y="3880107"/>
            <a:ext cx="1342797" cy="28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i="1">
                <a:solidFill>
                  <a:srgbClr val="FF0000"/>
                </a:solidFill>
              </a:rPr>
              <a:t>1</a:t>
            </a:r>
            <a:r>
              <a:rPr lang="ko-KR" altLang="en-US" sz="1300" b="1" i="1">
                <a:solidFill>
                  <a:srgbClr val="FF0000"/>
                </a:solidFill>
              </a:rPr>
              <a:t>차 심사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2" y="3068503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감사합니다</a:t>
            </a: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r>
              <a:rPr lang="ko-KR" altLang="en-US" sz="4200" b="1" i="1">
                <a:solidFill>
                  <a:srgbClr val="ff9999"/>
                </a:solidFill>
              </a:rPr>
              <a:t> </a:t>
            </a:r>
            <a:r>
              <a:rPr lang="en-US" altLang="ko-KR" sz="4200" b="1" i="1">
                <a:solidFill>
                  <a:srgbClr val="ff9999"/>
                </a:solidFill>
              </a:rPr>
              <a:t>1</a:t>
            </a:r>
            <a:r>
              <a:rPr lang="ko-KR" altLang="en-US" sz="4200" b="1" i="1">
                <a:solidFill>
                  <a:srgbClr val="ff9999"/>
                </a:solidFill>
              </a:rPr>
              <a:t>차 컨펌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23900" y="2277269"/>
            <a:ext cx="10744199" cy="276066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대메뉴 이름 수정 (사이트 맵 참고)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더소통 페이지 (기록장으로 변경)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다양한 정보 추가 (더모어, 케어라이프로 변경)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기획의도</a:t>
            </a:r>
          </a:p>
        </p:txBody>
      </p:sp>
      <p:sp>
        <p:nvSpPr>
          <p:cNvPr id="66" name="부제목 2"/>
          <p:cNvSpPr>
            <a:spLocks noGrp="1"/>
          </p:cNvSpPr>
          <p:nvPr/>
        </p:nvSpPr>
        <p:spPr>
          <a:xfrm>
            <a:off x="1042988" y="3673831"/>
            <a:ext cx="10106024" cy="2398711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시술명칭이 생소하고 명칭에 대한 설명이 부족</a:t>
            </a: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정확한 시술에 대해 알기 위해선 전화 또는 방문 상담을 해야한다는 점</a:t>
            </a: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그 불편함을 해소하고자 시술정보를 구체적으로 알기쉽게 제공</a:t>
            </a: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03282" y="1324503"/>
            <a:ext cx="5385434" cy="2247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64899" y="2613672"/>
            <a:ext cx="8462202" cy="192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피부 고민과 시술에 관심이 많은 </a:t>
            </a:r>
            <a:r>
              <a:rPr lang="ko-KR" altLang="en-US" sz="2300" b="1">
                <a:solidFill>
                  <a:srgbClr val="FF9999"/>
                </a:solidFill>
              </a:rPr>
              <a:t>20대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300" b="1">
                <a:solidFill>
                  <a:srgbClr val="FF9999"/>
                </a:solidFill>
              </a:rPr>
              <a:t>남녀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모두가 주타겟층이며 가격 부담을 줄이기 위해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저가와 중저가의 가격으로만 이루었다. 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브랜드 이미지 또한 밝고 부드러운 이미지로 방향을 잡았다.</a:t>
            </a:r>
          </a:p>
        </p:txBody>
      </p:sp>
      <p:sp>
        <p:nvSpPr>
          <p:cNvPr id="20" name="직사각형 55"/>
          <p:cNvSpPr/>
          <p:nvPr/>
        </p:nvSpPr>
        <p:spPr>
          <a:xfrm>
            <a:off x="653251" y="610602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r>
              <a:rPr lang="ko-KR" altLang="en-US" sz="4200" b="1" i="1">
                <a:solidFill>
                  <a:srgbClr val="FF9999"/>
                </a:solidFill>
              </a:rPr>
              <a:t>의 타겟층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피부과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https://www.idskin.co.kr/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074729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75822" y="2040390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298285" y="2516515"/>
            <a:ext cx="5730493" cy="41357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안에서 제공하는 정보들이 많다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상세 정보가 다양하고 명확하다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181730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4" y="3671150"/>
            <a:ext cx="4777990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시술정보를 자세하게 나열하여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어떤시술인지 정확하게 파악할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24701" y="4350870"/>
            <a:ext cx="4484914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 안에 예약버튼이 따로 없어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불편하다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571" y="2065924"/>
            <a:ext cx="4812075" cy="2380737"/>
          </a:xfrm>
          <a:prstGeom prst="rect">
            <a:avLst/>
          </a:prstGeom>
        </p:spPr>
      </p:pic>
      <p:sp>
        <p:nvSpPr>
          <p:cNvPr id="84" name="부제목 2"/>
          <p:cNvSpPr>
            <a:spLocks noGrp="1"/>
          </p:cNvSpPr>
          <p:nvPr/>
        </p:nvSpPr>
        <p:spPr>
          <a:xfrm>
            <a:off x="6312455" y="4945920"/>
            <a:ext cx="4149970" cy="30289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대메뉴 이름이 생소해 시술을 찾기 어렵다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톡스앤필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http://www.toxnfill3.com/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63147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85347" y="2511029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34961" y="2866176"/>
            <a:ext cx="5730493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메인화면에 배너에 정보가 없다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카테고리별 시술이 잘 정렬 되어있다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7529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3" y="4199877"/>
            <a:ext cx="3854064" cy="47707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여러 시술을 장바구니에 담아 한 번에 </a:t>
            </a: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15176" y="478688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시술과정에 대한 정보가 부족하다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374" y="2369574"/>
            <a:ext cx="4648199" cy="211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2128</ep:Words>
  <ep:PresentationFormat>와이드스크린</ep:PresentationFormat>
  <ep:Paragraphs>556</ep:Paragraphs>
  <ep:Slides>45</ep:Slides>
  <ep:Notes>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ep:HeadingPairs>
  <ep:TitlesOfParts>
    <vt:vector size="47" baseType="lpstr">
      <vt:lpstr>7_Office 테마</vt:lpstr>
      <vt:lpstr>18_Office 테마</vt:lpstr>
      <vt:lpstr>슬라이드 1</vt:lpstr>
      <vt:lpstr>PowerPoint 프레젠테이션</vt:lpstr>
      <vt:lpstr>PowerPoint 프레젠테이션</vt:lpstr>
      <vt:lpstr>슬라이드 4</vt:lpstr>
      <vt:lpstr>슬라이드 5</vt:lpstr>
      <vt:lpstr>PowerPoint 프레젠테이션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2021-03-15T01:16:55.000</dcterms:created>
  <dc:creator>조현석</dc:creator>
  <cp:lastModifiedBy>gayul</cp:lastModifiedBy>
  <dcterms:modified xsi:type="dcterms:W3CDTF">2022-04-06T04:54:48.231</dcterms:modified>
  <cp:revision>433</cp:revision>
  <dc:title>PowerPoint 프레젠테이션</dc:title>
  <cp:version>1000.0000.01</cp:version>
</cp:coreProperties>
</file>